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Leusmann" initials="JL" lastIdx="1" clrIdx="0">
    <p:extLst>
      <p:ext uri="{19B8F6BF-5375-455C-9EA6-DF929625EA0E}">
        <p15:presenceInfo xmlns:p15="http://schemas.microsoft.com/office/powerpoint/2012/main" userId="8793aa7b3441d7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388"/>
    <a:srgbClr val="137CBE"/>
    <a:srgbClr val="999999"/>
    <a:srgbClr val="1961AC"/>
    <a:srgbClr val="3163B8"/>
    <a:srgbClr val="A0A0A0"/>
    <a:srgbClr val="1A60AB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2961" autoAdjust="0"/>
  </p:normalViewPr>
  <p:slideViewPr>
    <p:cSldViewPr>
      <p:cViewPr>
        <p:scale>
          <a:sx n="99" d="100"/>
          <a:sy n="99" d="100"/>
        </p:scale>
        <p:origin x="1348" y="108"/>
      </p:cViewPr>
      <p:guideLst>
        <p:guide orient="horz" pos="75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85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AFD89-EB92-4246-A4E2-5242BC247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7" t="18911" r="30053" b="12597"/>
          <a:stretch/>
        </p:blipFill>
        <p:spPr>
          <a:xfrm>
            <a:off x="392482" y="1419622"/>
            <a:ext cx="2318795" cy="2880320"/>
          </a:xfrm>
          <a:prstGeom prst="rect">
            <a:avLst/>
          </a:prstGeom>
        </p:spPr>
      </p:pic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09D626DA-6330-4DC5-B350-640B3D8673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2" t="37041" r="44708" b="38979"/>
          <a:stretch/>
        </p:blipFill>
        <p:spPr>
          <a:xfrm>
            <a:off x="3246974" y="1419620"/>
            <a:ext cx="2650052" cy="2880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F04F1-FFAE-40F7-8984-78D58D9DC0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8" t="27858" r="28532" b="33595"/>
          <a:stretch/>
        </p:blipFill>
        <p:spPr>
          <a:xfrm>
            <a:off x="6383685" y="1419621"/>
            <a:ext cx="2436787" cy="2880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9324FF-5739-4E9C-AA48-CBC419145634}"/>
              </a:ext>
            </a:extLst>
          </p:cNvPr>
          <p:cNvSpPr txBox="1"/>
          <p:nvPr/>
        </p:nvSpPr>
        <p:spPr>
          <a:xfrm>
            <a:off x="392482" y="915566"/>
            <a:ext cx="231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fake movement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F741CD2-B021-4DD8-84E5-C2AC6DF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59CEE-F624-42A4-84C0-BF6F3081D878}"/>
              </a:ext>
            </a:extLst>
          </p:cNvPr>
          <p:cNvSpPr txBox="1"/>
          <p:nvPr/>
        </p:nvSpPr>
        <p:spPr>
          <a:xfrm>
            <a:off x="3246974" y="915566"/>
            <a:ext cx="265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 movement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0DB2E-383B-4CD5-B8C6-FB0583CD0C23}"/>
              </a:ext>
            </a:extLst>
          </p:cNvPr>
          <p:cNvSpPr txBox="1"/>
          <p:nvPr/>
        </p:nvSpPr>
        <p:spPr>
          <a:xfrm>
            <a:off x="6383684" y="915566"/>
            <a:ext cx="243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movement</a:t>
            </a:r>
          </a:p>
        </p:txBody>
      </p:sp>
    </p:spTree>
    <p:extLst>
      <p:ext uri="{BB962C8B-B14F-4D97-AF65-F5344CB8AC3E}">
        <p14:creationId xmlns:p14="http://schemas.microsoft.com/office/powerpoint/2010/main" val="3862023269"/>
      </p:ext>
    </p:extLst>
  </p:cSld>
  <p:clrMapOvr>
    <a:masterClrMapping/>
  </p:clrMapOvr>
</p:sld>
</file>

<file path=ppt/theme/theme1.xml><?xml version="1.0" encoding="utf-8"?>
<a:theme xmlns:a="http://schemas.openxmlformats.org/drawingml/2006/main" name="praesentationsvorlage_blanco1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</Words>
  <Application>Microsoft Office PowerPoint</Application>
  <PresentationFormat>On-screen Show (16:9)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Segoe UI</vt:lpstr>
      <vt:lpstr>Segoe UI Light</vt:lpstr>
      <vt:lpstr>Wingdings</vt:lpstr>
      <vt:lpstr>praesentationsvorlage_blanco1</vt:lpstr>
      <vt:lpstr>Conditions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Effect of Hand-movement on the Presence of another Person in a Virtual Environment</dc:title>
  <dc:creator>J U</dc:creator>
  <cp:lastModifiedBy>J U</cp:lastModifiedBy>
  <cp:revision>74</cp:revision>
  <dcterms:created xsi:type="dcterms:W3CDTF">2019-06-04T13:23:04Z</dcterms:created>
  <dcterms:modified xsi:type="dcterms:W3CDTF">2019-07-11T08:44:57Z</dcterms:modified>
</cp:coreProperties>
</file>